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4D608-C666-884B-8B22-C0A74F470A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7F45D7-340E-2941-B2BD-FC29CC5E41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79431-8C4C-2747-9ADE-037C39327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1B9CF-5E9D-EE4B-99DA-D0373C182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D5268-77F8-5745-95D4-BFB2AD188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871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9F124-13AA-8A44-A6C9-B96CC08F8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C60116-C252-8A48-A0DF-BECDFD4A3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30B78-2BEA-2C46-9598-0E6C8E5A3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CBE4C-DEDC-6F44-A2E5-B3F2BF80A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0641CA-F5F6-6A40-8751-125EA04E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014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CA6647-0D56-0B44-B507-5C35A8E045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6ADC38-E2E8-ED4D-9E8C-3F4F4F59E4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7EFCA-D9D1-6644-A58A-76AE9F2B7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AE4B6-F5AE-8B4D-A0B8-161E597A3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42827-9B54-4140-85C5-FECFAF19C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694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A5D6B-8B9E-7344-AA7C-80FBB095A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1D601-8E76-8449-9734-A9BBC3F88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7D210-CEE2-D442-92C8-EB9CF0960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29411-E8D9-394C-8F76-01573E5FA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0ADD0-D3CF-E643-858B-97D5ED4C9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65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911ED-645F-F443-A31F-306D63179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5B9E0-C3D7-9547-AD04-D4DB229A4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F7C46-0B6D-584B-B9B9-B4C3165B7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2C136-693F-4642-9182-6E8C8F600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91BA7-ACED-6D4D-8FAF-3F397F9D4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67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87566-9D96-4A40-A838-465E47496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B375C-4856-1A4E-BBBE-748A302A73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AA86-724B-E24E-956E-F5A548DAE4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7D45E3-62B7-9048-BFFB-10D015953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84BF7E-7B72-994C-B76F-E46076EB5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067B05-1458-9B4B-BE85-B6BB347DB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76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F32FA-7E9D-4543-A42E-6FD733A04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1B7FA-A4A2-4047-92D0-30937BD84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7E3191-09A6-E240-A2F9-99792F842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4F774E-31DC-E34E-890C-213B653848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3C6558-4D7A-CA47-8327-C7EE9E6927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6A11BC-00EB-7644-93D2-AE56133C9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FD41CA-288B-C545-ADB9-0ECE8EB10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B08313-0E31-2049-82A1-7EE380794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14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71653-F0E2-4846-B9C3-02D160239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C3E49C-7CDC-1C4B-83CA-3417D4508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27BF4-5471-CD4C-ABA5-D3525BC7A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9AC64C-126D-5642-A862-785C599EE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67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378595-3744-B746-A636-4DC66F79A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59BF91-A409-DA4B-ADDD-4DD7F3521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CB7AE2-82B2-4946-AD21-51FFF0E08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592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4BA58-71C8-7445-ADC4-4B6345588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B75F8-BB9B-F14C-ADEF-0FFB64952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0FE7B7-A5CD-684C-92A6-85DCBEA3F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BD413-43DD-B74A-AF22-057187586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BDA25C-8C7D-4544-A64D-DB134B341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4F68B3-D3CC-BC4C-B6B4-D7EBDD982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356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953F1-A3B0-B347-AC9F-00A63D24F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433763-48D5-034F-9F20-6ADC1CC5F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B6C7A-0425-B942-828F-959F1B3FA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E5433-567A-3642-AE8C-832B3AADA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69F52-D145-E049-801D-EDE02FCA3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78DD5D-8FB3-3F41-A852-EFCE955BE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21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5ED82-C2C5-E647-8814-65745ABF1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273BD-1281-0E45-8293-95E7F3F50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076E9-CAF1-CD42-A862-399E2555C9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5634F-7DD6-1345-906F-00A42347858B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DF6B1-4659-6146-8D73-6DA7EF8E6A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7441B-C06F-6741-956D-39B83BAA8B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09F8F-5334-7145-8CDD-10B0AEFEC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684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E76DB8A-33FA-6C49-9A5E-D5601765C27F}"/>
              </a:ext>
            </a:extLst>
          </p:cNvPr>
          <p:cNvGrpSpPr/>
          <p:nvPr/>
        </p:nvGrpSpPr>
        <p:grpSpPr>
          <a:xfrm>
            <a:off x="3245865" y="543724"/>
            <a:ext cx="1746259" cy="1607586"/>
            <a:chOff x="1334396" y="2304475"/>
            <a:chExt cx="1746259" cy="160758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316F0A6-4D87-0547-9C2E-7D23381AC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34396" y="2602367"/>
              <a:ext cx="1746259" cy="130969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95BAD86-559E-8F41-A9FE-8939330E3845}"/>
                </a:ext>
              </a:extLst>
            </p:cNvPr>
            <p:cNvSpPr txBox="1"/>
            <p:nvPr/>
          </p:nvSpPr>
          <p:spPr>
            <a:xfrm>
              <a:off x="1799400" y="2304475"/>
              <a:ext cx="8162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Player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204F89C-5EAE-514E-8A3B-D56731519760}"/>
              </a:ext>
            </a:extLst>
          </p:cNvPr>
          <p:cNvGrpSpPr/>
          <p:nvPr/>
        </p:nvGrpSpPr>
        <p:grpSpPr>
          <a:xfrm>
            <a:off x="5777631" y="562181"/>
            <a:ext cx="1065377" cy="1396065"/>
            <a:chOff x="4524045" y="2403412"/>
            <a:chExt cx="1065377" cy="139606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968E2E7-AC0A-934C-8290-DD616BF04D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24045" y="2734100"/>
              <a:ext cx="1065377" cy="106537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1AED1CB-C3E0-BF4F-A787-5E18D2A553DB}"/>
                </a:ext>
              </a:extLst>
            </p:cNvPr>
            <p:cNvSpPr txBox="1"/>
            <p:nvPr/>
          </p:nvSpPr>
          <p:spPr>
            <a:xfrm>
              <a:off x="4670248" y="2403412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Client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6845838-F351-7E4D-857C-FCE911E42D9C}"/>
              </a:ext>
            </a:extLst>
          </p:cNvPr>
          <p:cNvGrpSpPr/>
          <p:nvPr/>
        </p:nvGrpSpPr>
        <p:grpSpPr>
          <a:xfrm>
            <a:off x="7658362" y="593945"/>
            <a:ext cx="1330160" cy="1805036"/>
            <a:chOff x="6894284" y="2716375"/>
            <a:chExt cx="1330160" cy="180503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8059A61-C603-1646-8784-CE891F22B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94284" y="3077544"/>
              <a:ext cx="1330160" cy="144386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95394F0-4723-D14C-8295-8E46F0912EE4}"/>
                </a:ext>
              </a:extLst>
            </p:cNvPr>
            <p:cNvSpPr txBox="1"/>
            <p:nvPr/>
          </p:nvSpPr>
          <p:spPr>
            <a:xfrm>
              <a:off x="7246618" y="2716375"/>
              <a:ext cx="6254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Hub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C0D999-00F4-7243-8C52-9430E6288181}"/>
              </a:ext>
            </a:extLst>
          </p:cNvPr>
          <p:cNvGrpSpPr/>
          <p:nvPr/>
        </p:nvGrpSpPr>
        <p:grpSpPr>
          <a:xfrm>
            <a:off x="9940161" y="1816257"/>
            <a:ext cx="1798949" cy="1983615"/>
            <a:chOff x="8088159" y="4085255"/>
            <a:chExt cx="1798949" cy="1983615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75E2FEA-2C3D-4447-AF2D-545C8C8EC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88159" y="4269921"/>
              <a:ext cx="1798949" cy="179894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796BEF4-8D19-9242-BC29-AC8A02CC75B0}"/>
                </a:ext>
              </a:extLst>
            </p:cNvPr>
            <p:cNvSpPr txBox="1"/>
            <p:nvPr/>
          </p:nvSpPr>
          <p:spPr>
            <a:xfrm>
              <a:off x="8224444" y="4085255"/>
              <a:ext cx="15263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Game Server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E67DA5C-CCC1-C44E-915D-0F5A222F2C65}"/>
              </a:ext>
            </a:extLst>
          </p:cNvPr>
          <p:cNvGrpSpPr/>
          <p:nvPr/>
        </p:nvGrpSpPr>
        <p:grpSpPr>
          <a:xfrm>
            <a:off x="10174555" y="4879802"/>
            <a:ext cx="1330160" cy="1713780"/>
            <a:chOff x="9116524" y="2027192"/>
            <a:chExt cx="1330160" cy="171378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42E255D-E829-2641-88D6-63BBCEEEBC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116524" y="2410812"/>
              <a:ext cx="1330160" cy="133016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773095A-1BBE-164E-AA9C-5E09519AB3E3}"/>
                </a:ext>
              </a:extLst>
            </p:cNvPr>
            <p:cNvSpPr txBox="1"/>
            <p:nvPr/>
          </p:nvSpPr>
          <p:spPr>
            <a:xfrm>
              <a:off x="9200355" y="2027192"/>
              <a:ext cx="1162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Database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CD92059-C850-1A4A-815C-9861F1ADB787}"/>
              </a:ext>
            </a:extLst>
          </p:cNvPr>
          <p:cNvGrpSpPr/>
          <p:nvPr/>
        </p:nvGrpSpPr>
        <p:grpSpPr>
          <a:xfrm>
            <a:off x="313150" y="2675433"/>
            <a:ext cx="2058577" cy="1594488"/>
            <a:chOff x="3337670" y="4956154"/>
            <a:chExt cx="2058577" cy="1594487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3307FBF-4534-C940-AC05-49D5ED64B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24060" y="5360232"/>
              <a:ext cx="1885797" cy="1190409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9CAF1A-9829-7A4D-B11D-0FF8D2624D4B}"/>
                </a:ext>
              </a:extLst>
            </p:cNvPr>
            <p:cNvSpPr txBox="1"/>
            <p:nvPr/>
          </p:nvSpPr>
          <p:spPr>
            <a:xfrm>
              <a:off x="3337670" y="4956154"/>
              <a:ext cx="20585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Application Server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C30AB4D-5899-294F-A8D8-5859EC3D0140}"/>
              </a:ext>
            </a:extLst>
          </p:cNvPr>
          <p:cNvGrpSpPr/>
          <p:nvPr/>
        </p:nvGrpSpPr>
        <p:grpSpPr>
          <a:xfrm>
            <a:off x="3245865" y="2765682"/>
            <a:ext cx="1746259" cy="1607586"/>
            <a:chOff x="1334396" y="2304475"/>
            <a:chExt cx="1746259" cy="1607586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7511259-6644-1B4B-933E-4D422C5CB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34396" y="2602367"/>
              <a:ext cx="1746259" cy="1309694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23575CE-F31C-EB40-B950-10E5BAAC293B}"/>
                </a:ext>
              </a:extLst>
            </p:cNvPr>
            <p:cNvSpPr txBox="1"/>
            <p:nvPr/>
          </p:nvSpPr>
          <p:spPr>
            <a:xfrm>
              <a:off x="1799400" y="2304475"/>
              <a:ext cx="8162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Player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F866077-0366-CD4B-8981-CAEBC6CE7054}"/>
              </a:ext>
            </a:extLst>
          </p:cNvPr>
          <p:cNvGrpSpPr/>
          <p:nvPr/>
        </p:nvGrpSpPr>
        <p:grpSpPr>
          <a:xfrm>
            <a:off x="3220103" y="4985996"/>
            <a:ext cx="1746259" cy="1607586"/>
            <a:chOff x="1334396" y="2304475"/>
            <a:chExt cx="1746259" cy="1607586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1909D3B0-CF71-5C44-A6AA-6DB29B272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34396" y="2602367"/>
              <a:ext cx="1746259" cy="1309694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188FA10-EC16-C74D-BAFB-72AA68532D88}"/>
                </a:ext>
              </a:extLst>
            </p:cNvPr>
            <p:cNvSpPr txBox="1"/>
            <p:nvPr/>
          </p:nvSpPr>
          <p:spPr>
            <a:xfrm>
              <a:off x="1799400" y="2304475"/>
              <a:ext cx="8162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Player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9108AF6-E0F9-4B48-85AD-620C0411D034}"/>
              </a:ext>
            </a:extLst>
          </p:cNvPr>
          <p:cNvGrpSpPr/>
          <p:nvPr/>
        </p:nvGrpSpPr>
        <p:grpSpPr>
          <a:xfrm>
            <a:off x="5718672" y="2736651"/>
            <a:ext cx="1065377" cy="1396065"/>
            <a:chOff x="4524045" y="2403412"/>
            <a:chExt cx="1065377" cy="1396065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2503C5A8-821D-7D40-A421-A94B51E9A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24045" y="2734100"/>
              <a:ext cx="1065377" cy="1065377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FE6842B-EB3C-9341-B963-2C927F3605ED}"/>
                </a:ext>
              </a:extLst>
            </p:cNvPr>
            <p:cNvSpPr txBox="1"/>
            <p:nvPr/>
          </p:nvSpPr>
          <p:spPr>
            <a:xfrm>
              <a:off x="4670248" y="2403412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Client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A545F92-15A5-B141-A11E-247394EEE4BC}"/>
              </a:ext>
            </a:extLst>
          </p:cNvPr>
          <p:cNvGrpSpPr/>
          <p:nvPr/>
        </p:nvGrpSpPr>
        <p:grpSpPr>
          <a:xfrm>
            <a:off x="5662783" y="4954837"/>
            <a:ext cx="1065377" cy="1396065"/>
            <a:chOff x="4524045" y="2403412"/>
            <a:chExt cx="1065377" cy="1396065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7E17BBE-E901-A741-8647-67A410630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24045" y="2734100"/>
              <a:ext cx="1065377" cy="1065377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475E810-1D3E-7647-99B8-2594B894294C}"/>
                </a:ext>
              </a:extLst>
            </p:cNvPr>
            <p:cNvSpPr txBox="1"/>
            <p:nvPr/>
          </p:nvSpPr>
          <p:spPr>
            <a:xfrm>
              <a:off x="4670248" y="2403412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Client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AF67DF8-BE36-FC4D-9EAD-6AAD2BF86B04}"/>
              </a:ext>
            </a:extLst>
          </p:cNvPr>
          <p:cNvGrpSpPr/>
          <p:nvPr/>
        </p:nvGrpSpPr>
        <p:grpSpPr>
          <a:xfrm>
            <a:off x="7697025" y="3615206"/>
            <a:ext cx="1330160" cy="1805036"/>
            <a:chOff x="6894284" y="2716375"/>
            <a:chExt cx="1330160" cy="1805036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BBB4C48-97C3-E549-8BA8-FF57A6E2D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94284" y="3077544"/>
              <a:ext cx="1330160" cy="1443867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46F1F65-D095-3D4E-BFB4-975E787E9BD4}"/>
                </a:ext>
              </a:extLst>
            </p:cNvPr>
            <p:cNvSpPr txBox="1"/>
            <p:nvPr/>
          </p:nvSpPr>
          <p:spPr>
            <a:xfrm>
              <a:off x="7246618" y="2716375"/>
              <a:ext cx="6254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Hub</a:t>
              </a:r>
            </a:p>
          </p:txBody>
        </p:sp>
      </p:grp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ADED3B7-5D62-D047-892C-995E03FD489C}"/>
              </a:ext>
            </a:extLst>
          </p:cNvPr>
          <p:cNvCxnSpPr>
            <a:cxnSpLocks/>
          </p:cNvCxnSpPr>
          <p:nvPr/>
        </p:nvCxnSpPr>
        <p:spPr>
          <a:xfrm flipV="1">
            <a:off x="1992447" y="1421119"/>
            <a:ext cx="1043398" cy="1074253"/>
          </a:xfrm>
          <a:prstGeom prst="straightConnector1">
            <a:avLst/>
          </a:prstGeom>
          <a:ln w="7620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1A9E030-9113-344A-853F-49F3A0EF9D77}"/>
              </a:ext>
            </a:extLst>
          </p:cNvPr>
          <p:cNvCxnSpPr>
            <a:cxnSpLocks/>
          </p:cNvCxnSpPr>
          <p:nvPr/>
        </p:nvCxnSpPr>
        <p:spPr>
          <a:xfrm>
            <a:off x="1931748" y="4586288"/>
            <a:ext cx="1103223" cy="1045163"/>
          </a:xfrm>
          <a:prstGeom prst="straightConnector1">
            <a:avLst/>
          </a:prstGeom>
          <a:ln w="7620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B009D25-A437-8E46-BA78-76835AA71259}"/>
              </a:ext>
            </a:extLst>
          </p:cNvPr>
          <p:cNvCxnSpPr>
            <a:cxnSpLocks/>
          </p:cNvCxnSpPr>
          <p:nvPr/>
        </p:nvCxnSpPr>
        <p:spPr>
          <a:xfrm>
            <a:off x="2407043" y="3652883"/>
            <a:ext cx="753092" cy="0"/>
          </a:xfrm>
          <a:prstGeom prst="straightConnector1">
            <a:avLst/>
          </a:prstGeom>
          <a:ln w="7620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CF1E7A8-6DBB-824B-9EE0-B93920CC4836}"/>
              </a:ext>
            </a:extLst>
          </p:cNvPr>
          <p:cNvCxnSpPr>
            <a:cxnSpLocks/>
          </p:cNvCxnSpPr>
          <p:nvPr/>
        </p:nvCxnSpPr>
        <p:spPr>
          <a:xfrm>
            <a:off x="4909691" y="1496463"/>
            <a:ext cx="753092" cy="0"/>
          </a:xfrm>
          <a:prstGeom prst="straightConnector1">
            <a:avLst/>
          </a:prstGeom>
          <a:ln w="76200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A5B0ED7-4D59-9C49-BEAD-9DEEC6A505F3}"/>
              </a:ext>
            </a:extLst>
          </p:cNvPr>
          <p:cNvCxnSpPr>
            <a:cxnSpLocks/>
          </p:cNvCxnSpPr>
          <p:nvPr/>
        </p:nvCxnSpPr>
        <p:spPr>
          <a:xfrm>
            <a:off x="4909691" y="3799872"/>
            <a:ext cx="753092" cy="0"/>
          </a:xfrm>
          <a:prstGeom prst="straightConnector1">
            <a:avLst/>
          </a:prstGeom>
          <a:ln w="76200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63A685C7-97AF-6048-AEAB-4FB660726760}"/>
              </a:ext>
            </a:extLst>
          </p:cNvPr>
          <p:cNvCxnSpPr>
            <a:cxnSpLocks/>
          </p:cNvCxnSpPr>
          <p:nvPr/>
        </p:nvCxnSpPr>
        <p:spPr>
          <a:xfrm>
            <a:off x="4859591" y="6048421"/>
            <a:ext cx="753092" cy="0"/>
          </a:xfrm>
          <a:prstGeom prst="straightConnector1">
            <a:avLst/>
          </a:prstGeom>
          <a:ln w="76200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06AA604-FEE0-8B44-91A9-83698984065F}"/>
              </a:ext>
            </a:extLst>
          </p:cNvPr>
          <p:cNvCxnSpPr>
            <a:cxnSpLocks/>
          </p:cNvCxnSpPr>
          <p:nvPr/>
        </p:nvCxnSpPr>
        <p:spPr>
          <a:xfrm>
            <a:off x="6943933" y="1654272"/>
            <a:ext cx="753092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DB18962-606F-DF43-B98B-95088B00AEF7}"/>
              </a:ext>
            </a:extLst>
          </p:cNvPr>
          <p:cNvCxnSpPr>
            <a:cxnSpLocks/>
          </p:cNvCxnSpPr>
          <p:nvPr/>
        </p:nvCxnSpPr>
        <p:spPr>
          <a:xfrm>
            <a:off x="6871584" y="3919373"/>
            <a:ext cx="815354" cy="464852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6826EC4-F435-F243-9781-33279A07BA03}"/>
              </a:ext>
            </a:extLst>
          </p:cNvPr>
          <p:cNvCxnSpPr>
            <a:cxnSpLocks/>
          </p:cNvCxnSpPr>
          <p:nvPr/>
        </p:nvCxnSpPr>
        <p:spPr>
          <a:xfrm flipV="1">
            <a:off x="6893695" y="4985996"/>
            <a:ext cx="764667" cy="645455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D73AB575-80C7-5C4E-AC0B-9049B61CE0BB}"/>
              </a:ext>
            </a:extLst>
          </p:cNvPr>
          <p:cNvCxnSpPr>
            <a:cxnSpLocks/>
          </p:cNvCxnSpPr>
          <p:nvPr/>
        </p:nvCxnSpPr>
        <p:spPr>
          <a:xfrm>
            <a:off x="9016189" y="1860412"/>
            <a:ext cx="815354" cy="464852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C8BC7524-AF35-3C43-8203-174613F0EFC1}"/>
              </a:ext>
            </a:extLst>
          </p:cNvPr>
          <p:cNvCxnSpPr>
            <a:cxnSpLocks/>
          </p:cNvCxnSpPr>
          <p:nvPr/>
        </p:nvCxnSpPr>
        <p:spPr>
          <a:xfrm flipV="1">
            <a:off x="8988522" y="3615206"/>
            <a:ext cx="637968" cy="500828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22146237-8CD7-DA41-970A-C134F84FDBB9}"/>
              </a:ext>
            </a:extLst>
          </p:cNvPr>
          <p:cNvCxnSpPr>
            <a:cxnSpLocks/>
          </p:cNvCxnSpPr>
          <p:nvPr/>
        </p:nvCxnSpPr>
        <p:spPr>
          <a:xfrm flipV="1">
            <a:off x="10839635" y="3700934"/>
            <a:ext cx="0" cy="1083103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721523DC-7D6C-1843-8EFE-60F7DDD35955}"/>
              </a:ext>
            </a:extLst>
          </p:cNvPr>
          <p:cNvCxnSpPr>
            <a:cxnSpLocks/>
          </p:cNvCxnSpPr>
          <p:nvPr/>
        </p:nvCxnSpPr>
        <p:spPr>
          <a:xfrm>
            <a:off x="261226" y="353670"/>
            <a:ext cx="753092" cy="0"/>
          </a:xfrm>
          <a:prstGeom prst="straightConnector1">
            <a:avLst/>
          </a:prstGeom>
          <a:ln w="7620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E8683341-1349-6746-9B11-BC7353996746}"/>
              </a:ext>
            </a:extLst>
          </p:cNvPr>
          <p:cNvCxnSpPr>
            <a:cxnSpLocks/>
          </p:cNvCxnSpPr>
          <p:nvPr/>
        </p:nvCxnSpPr>
        <p:spPr>
          <a:xfrm>
            <a:off x="261226" y="746847"/>
            <a:ext cx="753092" cy="0"/>
          </a:xfrm>
          <a:prstGeom prst="straightConnector1">
            <a:avLst/>
          </a:prstGeom>
          <a:ln w="76200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05BCEE4-ED86-D241-AD99-45C72EB0473D}"/>
              </a:ext>
            </a:extLst>
          </p:cNvPr>
          <p:cNvCxnSpPr>
            <a:cxnSpLocks/>
          </p:cNvCxnSpPr>
          <p:nvPr/>
        </p:nvCxnSpPr>
        <p:spPr>
          <a:xfrm>
            <a:off x="275514" y="1139678"/>
            <a:ext cx="753092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C86FCF2-7FA6-7245-B6DF-2EAFF9F6E4C1}"/>
              </a:ext>
            </a:extLst>
          </p:cNvPr>
          <p:cNvSpPr txBox="1"/>
          <p:nvPr/>
        </p:nvSpPr>
        <p:spPr>
          <a:xfrm>
            <a:off x="1042894" y="181739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REST API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07FD50F-3932-F840-86B3-2088724714F8}"/>
              </a:ext>
            </a:extLst>
          </p:cNvPr>
          <p:cNvSpPr txBox="1"/>
          <p:nvPr/>
        </p:nvSpPr>
        <p:spPr>
          <a:xfrm>
            <a:off x="1045003" y="593372"/>
            <a:ext cx="1329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WebSocket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FD00E4F-8C3D-954B-A66A-2A6CDD9E37A1}"/>
              </a:ext>
            </a:extLst>
          </p:cNvPr>
          <p:cNvSpPr txBox="1"/>
          <p:nvPr/>
        </p:nvSpPr>
        <p:spPr>
          <a:xfrm>
            <a:off x="1081744" y="980077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4092802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17</Words>
  <Application>Microsoft Macintosh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Open Sans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Ma</dc:creator>
  <cp:lastModifiedBy>Alan Ma</cp:lastModifiedBy>
  <cp:revision>4</cp:revision>
  <dcterms:created xsi:type="dcterms:W3CDTF">2019-08-30T02:52:30Z</dcterms:created>
  <dcterms:modified xsi:type="dcterms:W3CDTF">2019-08-30T03:30:09Z</dcterms:modified>
</cp:coreProperties>
</file>

<file path=docProps/thumbnail.jpeg>
</file>